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panose="020F0502020204030204" pitchFamily="49" charset="0"/>
      <p:regular r:id="rId13"/>
    </p:embeddedFont>
    <p:embeddedFont>
      <p:font typeface="Fira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7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Salary Prediction Using Ensemble Learning with IBM Watson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how AI and ensemble methods, powered by IBM Watson, are revolutionising salary prediction for HR and recruitment in India's dynamic job market.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C3E0-028D-3B2F-643E-F69C48A7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74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351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Ensemble learning, powered by IBM Watson, significantly enhances salary prediction accuracy, supporting fair pay and talent retention.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161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Accuracy: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Ensemble learning with IBM Watson provides precise salary predictions.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HR: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Supports fair compensation and effective talent retention strategies.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63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Expansion: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Incorporate real-time market data and employee performance metrics for even greater precision.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21AE-FF5C-879C-F881-CD2BA2D96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11226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 to Salary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primary goal is to accurately estimate salaries based on job features and experience. This approach empowers companies to establish fair compensation structures and enables candidates to negotiate effectively.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F0F1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984784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Goal Setting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Estimate salaries accurately based on job features and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F0F10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984784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721781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Fair Compensation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2121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Helps companies set fair pay scales and candidates negotiate better offers.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F0F10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984784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72178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21219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Utilises historical job posting data with detailed salary labels.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6DC514-86E6-7ACD-A9ED-FF5FE4F3E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7430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Ensemble Learning?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98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Ensemble learning combines multiple machine learning models to achieve superior predictive performance compared to a single model.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1530906" y="451449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62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integrating diverse predictions, it significantly reduces the risks of overfitting and variance, ensuring more robust and reliable outcomes.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F18DC-A7CC-2DF9-FB2B-125DA29C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8010168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IBM Watson for Machine Learning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IBM Watson offers a comprehensive AI platform equipped with advanced tools for every stage of the machine learning pipeline.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198120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End-to-End Platform: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Tools for data preparation, model building, and seamless deployment.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052" y="2592705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Algorithm Support: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Natively supports robust ensemble algorithms such as Random Forest and XGBoost.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3204210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Optimisation: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Features automated hyperparameter tuning and extensive model evaluation capabilities.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44" y="1976913"/>
            <a:ext cx="5698273" cy="5464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08191-4E02-9502-EC18-A619F50A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692390"/>
            <a:ext cx="1672683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199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Dataset and Features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26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analysis leverages a comprehensive dataset of over one million job postings, enriched with detailed salary information.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065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Job Type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99573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Categorises roles (e.g., software engineer, marketing specialist).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7065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99573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Includes highest degree obtained and major.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7065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Industry Sector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99573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Specific industry (e.g., IT, finance, healthcare).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Experience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913596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Years of relevant professional experience.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28851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Location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913596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Geographic region of the job posting.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DD87D9-4CDD-5FE0-9F86-C6211F99A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340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97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Rigorous data preprocessing is crucial for building accurate and reliable salary prediction models. These steps ensure data quality.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01145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854773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Handle Categorical Variables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5699522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Transformed with one-hot encoding for machine learning compatibility.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4060865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8" name="Text 6"/>
          <p:cNvSpPr/>
          <p:nvPr/>
        </p:nvSpPr>
        <p:spPr>
          <a:xfrm>
            <a:off x="5424845" y="4514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Remove Outliers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24845" y="500491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and eliminated extreme salary entries to prevent model distortion.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02272" y="3720703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11" name="Text 9"/>
          <p:cNvSpPr/>
          <p:nvPr/>
        </p:nvSpPr>
        <p:spPr>
          <a:xfrm>
            <a:off x="9829086" y="417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29086" y="4664750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Divided into distinct training and test sets for robust model validation.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8FF4FF-F9DB-CFC6-F47F-994B6A20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5584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Ensemble Models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79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employed sophisticated ensemble techniques to enhance predictive accuracy, alongside a baseline model for comparative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57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Random Forest 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123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Combines predictions from multiple decision trees to improve stability and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57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Gradient Boosting (XGBoost)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2123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Sequentially builds and refines weak learners to achieve highly accurate predictions.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57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Baseline Linear Regression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2123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as a benchmark to demonstrate the superior performance of ensemble methods.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B6A59-F6AF-321E-8E5F-CBF567A5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6455450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 Training and Evaluation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models underwent rigorous training and evaluation to ensure optimal performance, focusing on key accuracy metrics.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0" y="1573292"/>
            <a:ext cx="13591461" cy="76111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Ensemble models significantly reduced the Mean Squared Error (MSE), with XGBoost achieving the best performance.</a:t>
            </a:r>
            <a:endParaRPr lang="en-US" sz="1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9AB0-4934-6F87-C880-D86F06C40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717" y="7692390"/>
            <a:ext cx="1583474" cy="436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6040"/>
            <a:ext cx="11226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Deployment with IBM Watson Studio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84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trained models are seamlessly integrated into IBM Watson Studio, providing a scalable and intuitive platform for salary predictions.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9403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829883"/>
            <a:ext cx="4135398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39573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4737140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Scalable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22755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Models are deployed within Watson Studio for efficient and scalable predictions.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799403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47442" y="3829883"/>
            <a:ext cx="4135398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60" y="39573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474256" y="4737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HR Dashboard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74256" y="522755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intuitive dashboard allows HR managers to input job features and instantly receive salary estimates.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799403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0613" y="3829883"/>
            <a:ext cx="4135398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6" name="Text 14"/>
          <p:cNvSpPr/>
          <p:nvPr/>
        </p:nvSpPr>
        <p:spPr>
          <a:xfrm>
            <a:off x="11568232" y="39573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897427" y="4737140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97427" y="522755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Enables transparent and data-driven compensation strategies, enhancing fairness.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44E01D-382C-8DB3-21BA-516E3ADD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643" y="7692390"/>
            <a:ext cx="1941548" cy="436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616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Mono Medium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Abhishek Singh</dc:creator>
  <cp:lastModifiedBy>Abhishek Singh</cp:lastModifiedBy>
  <cp:revision>2</cp:revision>
  <dcterms:created xsi:type="dcterms:W3CDTF">2025-08-02T06:38:29Z</dcterms:created>
  <dcterms:modified xsi:type="dcterms:W3CDTF">2025-08-02T06:41:58Z</dcterms:modified>
</cp:coreProperties>
</file>